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53"/>
  </p:notesMasterIdLst>
  <p:sldIdLst>
    <p:sldId id="257" r:id="rId2"/>
    <p:sldId id="1118" r:id="rId3"/>
    <p:sldId id="1119" r:id="rId4"/>
    <p:sldId id="472" r:id="rId5"/>
    <p:sldId id="1120" r:id="rId6"/>
    <p:sldId id="1094" r:id="rId7"/>
    <p:sldId id="1095" r:id="rId8"/>
    <p:sldId id="1123" r:id="rId9"/>
    <p:sldId id="1124" r:id="rId10"/>
    <p:sldId id="1097" r:id="rId11"/>
    <p:sldId id="1221" r:id="rId12"/>
    <p:sldId id="1222" r:id="rId13"/>
    <p:sldId id="1223" r:id="rId14"/>
    <p:sldId id="1086" r:id="rId15"/>
    <p:sldId id="598" r:id="rId16"/>
    <p:sldId id="326" r:id="rId17"/>
    <p:sldId id="597" r:id="rId18"/>
    <p:sldId id="579" r:id="rId19"/>
    <p:sldId id="1121" r:id="rId20"/>
    <p:sldId id="1122" r:id="rId21"/>
    <p:sldId id="599" r:id="rId22"/>
    <p:sldId id="271" r:id="rId23"/>
    <p:sldId id="267" r:id="rId24"/>
    <p:sldId id="328" r:id="rId25"/>
    <p:sldId id="329" r:id="rId26"/>
    <p:sldId id="330" r:id="rId27"/>
    <p:sldId id="315" r:id="rId28"/>
    <p:sldId id="314" r:id="rId29"/>
    <p:sldId id="317"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842" r:id="rId59"/>
    <p:sldId id="1171" r:id="rId60"/>
    <p:sldId id="1192" r:id="rId61"/>
    <p:sldId id="843" r:id="rId62"/>
    <p:sldId id="1172" r:id="rId63"/>
    <p:sldId id="1193" r:id="rId64"/>
    <p:sldId id="844" r:id="rId65"/>
    <p:sldId id="845" r:id="rId66"/>
    <p:sldId id="1173" r:id="rId67"/>
    <p:sldId id="1169" r:id="rId68"/>
    <p:sldId id="846" r:id="rId69"/>
    <p:sldId id="1043" r:id="rId70"/>
    <p:sldId id="1044" r:id="rId71"/>
    <p:sldId id="590" r:id="rId72"/>
    <p:sldId id="490" r:id="rId73"/>
    <p:sldId id="491" r:id="rId74"/>
    <p:sldId id="492" r:id="rId75"/>
    <p:sldId id="493" r:id="rId76"/>
    <p:sldId id="495" r:id="rId77"/>
    <p:sldId id="958" r:id="rId78"/>
    <p:sldId id="959" r:id="rId79"/>
    <p:sldId id="960" r:id="rId80"/>
    <p:sldId id="971" r:id="rId81"/>
    <p:sldId id="961" r:id="rId82"/>
    <p:sldId id="962" r:id="rId83"/>
    <p:sldId id="966" r:id="rId84"/>
    <p:sldId id="967" r:id="rId85"/>
    <p:sldId id="963" r:id="rId86"/>
    <p:sldId id="970" r:id="rId87"/>
    <p:sldId id="972" r:id="rId88"/>
    <p:sldId id="973" r:id="rId89"/>
    <p:sldId id="974" r:id="rId90"/>
    <p:sldId id="1174" r:id="rId91"/>
    <p:sldId id="1175" r:id="rId92"/>
    <p:sldId id="1176" r:id="rId93"/>
    <p:sldId id="1049" r:id="rId94"/>
    <p:sldId id="1050" r:id="rId95"/>
    <p:sldId id="1051" r:id="rId96"/>
    <p:sldId id="1089" r:id="rId97"/>
    <p:sldId id="1052" r:id="rId98"/>
    <p:sldId id="1090" r:id="rId99"/>
    <p:sldId id="1053" r:id="rId100"/>
    <p:sldId id="1054" r:id="rId101"/>
    <p:sldId id="1091" r:id="rId102"/>
    <p:sldId id="1055" r:id="rId103"/>
    <p:sldId id="1056" r:id="rId104"/>
    <p:sldId id="1057" r:id="rId105"/>
    <p:sldId id="1058" r:id="rId106"/>
    <p:sldId id="272" r:id="rId107"/>
    <p:sldId id="273" r:id="rId108"/>
    <p:sldId id="1178" r:id="rId109"/>
    <p:sldId id="580" r:id="rId110"/>
    <p:sldId id="620" r:id="rId111"/>
    <p:sldId id="1041" r:id="rId112"/>
    <p:sldId id="1040" r:id="rId113"/>
    <p:sldId id="621" r:id="rId114"/>
    <p:sldId id="796" r:id="rId115"/>
    <p:sldId id="931" r:id="rId116"/>
    <p:sldId id="985" r:id="rId117"/>
    <p:sldId id="849" r:id="rId118"/>
    <p:sldId id="800" r:id="rId119"/>
    <p:sldId id="615" r:id="rId120"/>
    <p:sldId id="506" r:id="rId121"/>
    <p:sldId id="803" r:id="rId122"/>
    <p:sldId id="804" r:id="rId123"/>
    <p:sldId id="791" r:id="rId124"/>
    <p:sldId id="793" r:id="rId125"/>
    <p:sldId id="794" r:id="rId126"/>
    <p:sldId id="795" r:id="rId127"/>
    <p:sldId id="616" r:id="rId128"/>
    <p:sldId id="505" r:id="rId129"/>
    <p:sldId id="513" r:id="rId130"/>
    <p:sldId id="1017" r:id="rId131"/>
    <p:sldId id="1009" r:id="rId132"/>
    <p:sldId id="1010" r:id="rId133"/>
    <p:sldId id="618" r:id="rId134"/>
    <p:sldId id="619" r:id="rId135"/>
    <p:sldId id="617" r:id="rId136"/>
    <p:sldId id="502" r:id="rId137"/>
    <p:sldId id="503" r:id="rId138"/>
    <p:sldId id="699" r:id="rId139"/>
    <p:sldId id="504" r:id="rId140"/>
    <p:sldId id="700" r:id="rId141"/>
    <p:sldId id="679" r:id="rId142"/>
    <p:sldId id="940" r:id="rId143"/>
    <p:sldId id="942" r:id="rId144"/>
    <p:sldId id="941" r:id="rId145"/>
    <p:sldId id="677" r:id="rId146"/>
    <p:sldId id="678" r:id="rId147"/>
    <p:sldId id="680" r:id="rId148"/>
    <p:sldId id="507" r:id="rId149"/>
    <p:sldId id="591" r:id="rId150"/>
    <p:sldId id="385" r:id="rId151"/>
    <p:sldId id="1125" r:id="rId152"/>
    <p:sldId id="387" r:id="rId153"/>
    <p:sldId id="388" r:id="rId154"/>
    <p:sldId id="527" r:id="rId155"/>
    <p:sldId id="529" r:id="rId156"/>
    <p:sldId id="393" r:id="rId157"/>
    <p:sldId id="394" r:id="rId158"/>
    <p:sldId id="395" r:id="rId159"/>
    <p:sldId id="702" r:id="rId160"/>
    <p:sldId id="531" r:id="rId161"/>
    <p:sldId id="947" r:id="rId162"/>
    <p:sldId id="948" r:id="rId163"/>
    <p:sldId id="949" r:id="rId164"/>
    <p:sldId id="950" r:id="rId165"/>
    <p:sldId id="853" r:id="rId166"/>
    <p:sldId id="1102" r:id="rId167"/>
    <p:sldId id="816" r:id="rId168"/>
    <p:sldId id="414" r:id="rId169"/>
    <p:sldId id="545" r:id="rId170"/>
    <p:sldId id="533" r:id="rId171"/>
    <p:sldId id="534" r:id="rId172"/>
    <p:sldId id="542" r:id="rId173"/>
    <p:sldId id="543" r:id="rId174"/>
    <p:sldId id="544" r:id="rId175"/>
    <p:sldId id="546" r:id="rId176"/>
    <p:sldId id="522" r:id="rId177"/>
    <p:sldId id="523" r:id="rId178"/>
    <p:sldId id="809" r:id="rId179"/>
    <p:sldId id="526" r:id="rId180"/>
    <p:sldId id="524" r:id="rId181"/>
    <p:sldId id="525" r:id="rId182"/>
    <p:sldId id="548" r:id="rId183"/>
    <p:sldId id="646" r:id="rId184"/>
    <p:sldId id="647" r:id="rId185"/>
    <p:sldId id="773" r:id="rId186"/>
    <p:sldId id="772" r:id="rId187"/>
    <p:sldId id="549" r:id="rId188"/>
    <p:sldId id="550" r:id="rId189"/>
    <p:sldId id="547" r:id="rId190"/>
    <p:sldId id="515" r:id="rId191"/>
    <p:sldId id="516" r:id="rId192"/>
    <p:sldId id="517" r:id="rId193"/>
    <p:sldId id="551" r:id="rId194"/>
    <p:sldId id="554" r:id="rId195"/>
    <p:sldId id="555" r:id="rId196"/>
    <p:sldId id="556" r:id="rId197"/>
    <p:sldId id="557" r:id="rId198"/>
    <p:sldId id="558" r:id="rId199"/>
    <p:sldId id="562" r:id="rId200"/>
    <p:sldId id="563" r:id="rId201"/>
    <p:sldId id="661" r:id="rId202"/>
    <p:sldId id="625" r:id="rId203"/>
    <p:sldId id="1150" r:id="rId204"/>
    <p:sldId id="1218" r:id="rId205"/>
    <p:sldId id="402" r:id="rId206"/>
    <p:sldId id="403" r:id="rId207"/>
    <p:sldId id="404" r:id="rId208"/>
    <p:sldId id="1075" r:id="rId209"/>
    <p:sldId id="1220" r:id="rId210"/>
    <p:sldId id="1076" r:id="rId211"/>
    <p:sldId id="1219" r:id="rId212"/>
    <p:sldId id="421" r:id="rId213"/>
    <p:sldId id="564" r:id="rId214"/>
    <p:sldId id="1042" r:id="rId215"/>
    <p:sldId id="826" r:id="rId216"/>
    <p:sldId id="566" r:id="rId217"/>
    <p:sldId id="567" r:id="rId218"/>
    <p:sldId id="832" r:id="rId219"/>
    <p:sldId id="568" r:id="rId220"/>
    <p:sldId id="1211" r:id="rId221"/>
    <p:sldId id="1077" r:id="rId222"/>
    <p:sldId id="1177" r:id="rId223"/>
    <p:sldId id="820" r:id="rId224"/>
    <p:sldId id="821" r:id="rId225"/>
    <p:sldId id="798" r:id="rId226"/>
    <p:sldId id="1215" r:id="rId227"/>
    <p:sldId id="1225" r:id="rId228"/>
    <p:sldId id="1212" r:id="rId229"/>
    <p:sldId id="1213" r:id="rId230"/>
    <p:sldId id="1216" r:id="rId231"/>
    <p:sldId id="1210" r:id="rId232"/>
    <p:sldId id="1151" r:id="rId233"/>
    <p:sldId id="1217" r:id="rId234"/>
    <p:sldId id="1226" r:id="rId235"/>
    <p:sldId id="1152" r:id="rId236"/>
    <p:sldId id="1153" r:id="rId237"/>
    <p:sldId id="436" r:id="rId238"/>
    <p:sldId id="666" r:id="rId239"/>
    <p:sldId id="665" r:id="rId240"/>
    <p:sldId id="443" r:id="rId241"/>
    <p:sldId id="445" r:id="rId242"/>
    <p:sldId id="446" r:id="rId243"/>
    <p:sldId id="440" r:id="rId244"/>
    <p:sldId id="823" r:id="rId245"/>
    <p:sldId id="570" r:id="rId246"/>
    <p:sldId id="827" r:id="rId247"/>
    <p:sldId id="836" r:id="rId248"/>
    <p:sldId id="837" r:id="rId249"/>
    <p:sldId id="453" r:id="rId250"/>
    <p:sldId id="574" r:id="rId251"/>
    <p:sldId id="838" r:id="rId252"/>
    <p:sldId id="839" r:id="rId253"/>
    <p:sldId id="1059" r:id="rId254"/>
    <p:sldId id="1060" r:id="rId255"/>
    <p:sldId id="576" r:id="rId256"/>
    <p:sldId id="824" r:id="rId257"/>
    <p:sldId id="577" r:id="rId258"/>
    <p:sldId id="935" r:id="rId259"/>
    <p:sldId id="371" r:id="rId260"/>
    <p:sldId id="575" r:id="rId261"/>
    <p:sldId id="733" r:id="rId262"/>
    <p:sldId id="583" r:id="rId263"/>
    <p:sldId id="584" r:id="rId264"/>
    <p:sldId id="585" r:id="rId265"/>
    <p:sldId id="609" r:id="rId266"/>
    <p:sldId id="610" r:id="rId267"/>
    <p:sldId id="703" r:id="rId268"/>
    <p:sldId id="611" r:id="rId269"/>
    <p:sldId id="612" r:id="rId270"/>
    <p:sldId id="704" r:id="rId271"/>
    <p:sldId id="613" r:id="rId272"/>
    <p:sldId id="705" r:id="rId273"/>
    <p:sldId id="614" r:id="rId274"/>
    <p:sldId id="1165" r:id="rId275"/>
    <p:sldId id="1166" r:id="rId276"/>
    <p:sldId id="937" r:id="rId277"/>
    <p:sldId id="894" r:id="rId278"/>
    <p:sldId id="532" r:id="rId279"/>
    <p:sldId id="1167" r:id="rId280"/>
    <p:sldId id="1168" r:id="rId281"/>
    <p:sldId id="587" r:id="rId282"/>
    <p:sldId id="675" r:id="rId283"/>
    <p:sldId id="588" r:id="rId284"/>
    <p:sldId id="997" r:id="rId285"/>
    <p:sldId id="706" r:id="rId286"/>
    <p:sldId id="589" r:id="rId287"/>
    <p:sldId id="998" r:id="rId288"/>
    <p:sldId id="856" r:id="rId289"/>
    <p:sldId id="857" r:id="rId290"/>
    <p:sldId id="707" r:id="rId291"/>
    <p:sldId id="815" r:id="rId292"/>
    <p:sldId id="979" r:id="rId293"/>
    <p:sldId id="982" r:id="rId294"/>
    <p:sldId id="983" r:id="rId295"/>
    <p:sldId id="975" r:id="rId296"/>
    <p:sldId id="708" r:id="rId297"/>
    <p:sldId id="593" r:id="rId298"/>
    <p:sldId id="709" r:id="rId299"/>
    <p:sldId id="594" r:id="rId300"/>
    <p:sldId id="710" r:id="rId301"/>
    <p:sldId id="607" r:id="rId302"/>
    <p:sldId id="336" r:id="rId303"/>
    <p:sldId id="337" r:id="rId304"/>
    <p:sldId id="748" r:id="rId305"/>
    <p:sldId id="1034" r:id="rId306"/>
    <p:sldId id="508" r:id="rId307"/>
    <p:sldId id="622" r:id="rId308"/>
    <p:sldId id="1194" r:id="rId309"/>
    <p:sldId id="989" r:id="rId310"/>
    <p:sldId id="987" r:id="rId311"/>
    <p:sldId id="623" r:id="rId312"/>
    <p:sldId id="1035" r:id="rId313"/>
    <p:sldId id="1196" r:id="rId314"/>
    <p:sldId id="990" r:id="rId315"/>
    <p:sldId id="991" r:id="rId316"/>
    <p:sldId id="1224" r:id="rId317"/>
    <p:sldId id="627" r:id="rId318"/>
    <p:sldId id="628" r:id="rId319"/>
    <p:sldId id="1036" r:id="rId320"/>
    <p:sldId id="626" r:id="rId321"/>
    <p:sldId id="992" r:id="rId322"/>
    <p:sldId id="1037" r:id="rId323"/>
    <p:sldId id="629" r:id="rId324"/>
    <p:sldId id="509" r:id="rId325"/>
    <p:sldId id="1038" r:id="rId326"/>
    <p:sldId id="630" r:id="rId327"/>
    <p:sldId id="1039" r:id="rId328"/>
    <p:sldId id="1082" r:id="rId329"/>
    <p:sldId id="1197" r:id="rId330"/>
    <p:sldId id="818" r:id="rId331"/>
    <p:sldId id="1199" r:id="rId332"/>
    <p:sldId id="1081" r:id="rId333"/>
    <p:sldId id="631" r:id="rId334"/>
    <p:sldId id="993" r:id="rId335"/>
    <p:sldId id="1083" r:id="rId336"/>
    <p:sldId id="1198" r:id="rId337"/>
    <p:sldId id="913" r:id="rId338"/>
    <p:sldId id="1200" r:id="rId339"/>
    <p:sldId id="1085" r:id="rId340"/>
    <p:sldId id="1201" r:id="rId341"/>
    <p:sldId id="994" r:id="rId342"/>
    <p:sldId id="1084" r:id="rId343"/>
    <p:sldId id="751" r:id="rId344"/>
    <p:sldId id="352" r:id="rId345"/>
    <p:sldId id="633" r:id="rId346"/>
    <p:sldId id="995" r:id="rId347"/>
    <p:sldId id="996" r:id="rId348"/>
    <p:sldId id="1160" r:id="rId349"/>
    <p:sldId id="1161" r:id="rId350"/>
    <p:sldId id="1162" r:id="rId351"/>
    <p:sldId id="368" r:id="rId352"/>
    <p:sldId id="636" r:id="rId353"/>
    <p:sldId id="663" r:id="rId354"/>
    <p:sldId id="664" r:id="rId355"/>
    <p:sldId id="637" r:id="rId356"/>
    <p:sldId id="638" r:id="rId357"/>
    <p:sldId id="712" r:id="rId358"/>
    <p:sldId id="713" r:id="rId359"/>
    <p:sldId id="714" r:id="rId360"/>
    <p:sldId id="379" r:id="rId361"/>
    <p:sldId id="953" r:id="rId362"/>
    <p:sldId id="1018" r:id="rId363"/>
    <p:sldId id="1019" r:id="rId364"/>
    <p:sldId id="1020" r:id="rId365"/>
    <p:sldId id="643" r:id="rId366"/>
    <p:sldId id="642" r:id="rId367"/>
    <p:sldId id="847" r:id="rId368"/>
    <p:sldId id="848" r:id="rId369"/>
    <p:sldId id="640" r:id="rId370"/>
    <p:sldId id="641" r:id="rId371"/>
    <p:sldId id="648" r:id="rId372"/>
    <p:sldId id="649" r:id="rId373"/>
    <p:sldId id="650" r:id="rId374"/>
    <p:sldId id="651" r:id="rId375"/>
    <p:sldId id="652" r:id="rId376"/>
    <p:sldId id="653" r:id="rId377"/>
    <p:sldId id="386" r:id="rId378"/>
    <p:sldId id="654" r:id="rId379"/>
    <p:sldId id="655" r:id="rId380"/>
    <p:sldId id="656" r:id="rId381"/>
    <p:sldId id="397" r:id="rId382"/>
    <p:sldId id="657" r:id="rId383"/>
    <p:sldId id="658" r:id="rId384"/>
    <p:sldId id="659" r:id="rId385"/>
    <p:sldId id="1072" r:id="rId386"/>
    <p:sldId id="285" r:id="rId387"/>
    <p:sldId id="286" r:id="rId388"/>
    <p:sldId id="289" r:id="rId389"/>
    <p:sldId id="290" r:id="rId390"/>
    <p:sldId id="291" r:id="rId391"/>
    <p:sldId id="829" r:id="rId392"/>
    <p:sldId id="830" r:id="rId393"/>
    <p:sldId id="683" r:id="rId394"/>
    <p:sldId id="684" r:id="rId395"/>
    <p:sldId id="682" r:id="rId396"/>
    <p:sldId id="860" r:id="rId397"/>
    <p:sldId id="671" r:id="rId398"/>
    <p:sldId id="672" r:id="rId399"/>
    <p:sldId id="673" r:id="rId400"/>
    <p:sldId id="674" r:id="rId401"/>
    <p:sldId id="360" r:id="rId402"/>
    <p:sldId id="801" r:id="rId403"/>
    <p:sldId id="1148" r:id="rId404"/>
    <p:sldId id="1149" r:id="rId405"/>
    <p:sldId id="851" r:id="rId406"/>
    <p:sldId id="331" r:id="rId407"/>
    <p:sldId id="1205" r:id="rId408"/>
    <p:sldId id="914" r:id="rId409"/>
    <p:sldId id="852" r:id="rId410"/>
    <p:sldId id="1155" r:id="rId411"/>
    <p:sldId id="1156" r:id="rId412"/>
    <p:sldId id="1206" r:id="rId413"/>
    <p:sldId id="1159" r:id="rId414"/>
    <p:sldId id="686" r:id="rId415"/>
    <p:sldId id="1207" r:id="rId416"/>
    <p:sldId id="1202" r:id="rId417"/>
    <p:sldId id="302" r:id="rId418"/>
    <p:sldId id="303" r:id="rId419"/>
    <p:sldId id="1130" r:id="rId420"/>
    <p:sldId id="1203" r:id="rId421"/>
    <p:sldId id="305" r:id="rId422"/>
    <p:sldId id="306" r:id="rId423"/>
    <p:sldId id="308" r:id="rId424"/>
    <p:sldId id="1131" r:id="rId425"/>
    <p:sldId id="1132" r:id="rId426"/>
    <p:sldId id="1133" r:id="rId427"/>
    <p:sldId id="313" r:id="rId428"/>
    <p:sldId id="1204" r:id="rId429"/>
    <p:sldId id="1134" r:id="rId430"/>
    <p:sldId id="1135" r:id="rId431"/>
    <p:sldId id="1136" r:id="rId432"/>
    <p:sldId id="1208" r:id="rId433"/>
    <p:sldId id="1209" r:id="rId434"/>
    <p:sldId id="1137" r:id="rId435"/>
    <p:sldId id="1138" r:id="rId436"/>
    <p:sldId id="1139" r:id="rId437"/>
    <p:sldId id="1140" r:id="rId438"/>
    <p:sldId id="1078" r:id="rId439"/>
    <p:sldId id="1141" r:id="rId440"/>
    <p:sldId id="1142" r:id="rId441"/>
    <p:sldId id="1143" r:id="rId442"/>
    <p:sldId id="1144" r:id="rId443"/>
    <p:sldId id="1145" r:id="rId444"/>
    <p:sldId id="1146" r:id="rId445"/>
    <p:sldId id="1147" r:id="rId446"/>
    <p:sldId id="1061" r:id="rId447"/>
    <p:sldId id="1062" r:id="rId448"/>
    <p:sldId id="1063" r:id="rId449"/>
    <p:sldId id="1170" r:id="rId450"/>
    <p:sldId id="1064" r:id="rId451"/>
    <p:sldId id="1065" r:id="rId452"/>
    <p:sldId id="342" r:id="rId453"/>
    <p:sldId id="1067" r:id="rId454"/>
    <p:sldId id="1068" r:id="rId455"/>
    <p:sldId id="727" r:id="rId456"/>
    <p:sldId id="728" r:id="rId457"/>
    <p:sldId id="781" r:id="rId458"/>
    <p:sldId id="1007" r:id="rId459"/>
    <p:sldId id="730" r:id="rId460"/>
    <p:sldId id="1157" r:id="rId461"/>
    <p:sldId id="1158" r:id="rId462"/>
    <p:sldId id="775" r:id="rId463"/>
    <p:sldId id="734" r:id="rId464"/>
    <p:sldId id="735" r:id="rId465"/>
    <p:sldId id="738" r:id="rId466"/>
    <p:sldId id="774" r:id="rId467"/>
    <p:sldId id="737" r:id="rId468"/>
    <p:sldId id="740" r:id="rId469"/>
    <p:sldId id="968" r:id="rId470"/>
    <p:sldId id="969" r:id="rId471"/>
    <p:sldId id="1045" r:id="rId472"/>
    <p:sldId id="986" r:id="rId473"/>
    <p:sldId id="427" r:id="rId474"/>
    <p:sldId id="688" r:id="rId475"/>
    <p:sldId id="689" r:id="rId476"/>
    <p:sldId id="731" r:id="rId477"/>
    <p:sldId id="732" r:id="rId478"/>
    <p:sldId id="758" r:id="rId479"/>
    <p:sldId id="759" r:id="rId480"/>
    <p:sldId id="916" r:id="rId481"/>
    <p:sldId id="917" r:id="rId482"/>
    <p:sldId id="840" r:id="rId483"/>
    <p:sldId id="841" r:id="rId484"/>
    <p:sldId id="939" r:id="rId485"/>
    <p:sldId id="766" r:id="rId486"/>
    <p:sldId id="767" r:id="rId487"/>
    <p:sldId id="776" r:id="rId488"/>
    <p:sldId id="752" r:id="rId489"/>
    <p:sldId id="753" r:id="rId490"/>
    <p:sldId id="764" r:id="rId491"/>
    <p:sldId id="765" r:id="rId492"/>
    <p:sldId id="874" r:id="rId493"/>
    <p:sldId id="946" r:id="rId494"/>
    <p:sldId id="777" r:id="rId495"/>
    <p:sldId id="762" r:id="rId496"/>
    <p:sldId id="763" r:id="rId497"/>
    <p:sldId id="769" r:id="rId498"/>
    <p:sldId id="770" r:id="rId499"/>
    <p:sldId id="873" r:id="rId500"/>
    <p:sldId id="875" r:id="rId501"/>
    <p:sldId id="1069" r:id="rId502"/>
    <p:sldId id="943" r:id="rId503"/>
    <p:sldId id="755" r:id="rId504"/>
    <p:sldId id="754" r:id="rId505"/>
    <p:sldId id="760" r:id="rId506"/>
    <p:sldId id="952" r:id="rId507"/>
    <p:sldId id="768" r:id="rId508"/>
    <p:sldId id="761" r:id="rId509"/>
    <p:sldId id="861" r:id="rId510"/>
    <p:sldId id="862" r:id="rId511"/>
    <p:sldId id="756" r:id="rId512"/>
    <p:sldId id="771" r:id="rId513"/>
    <p:sldId id="876" r:id="rId514"/>
    <p:sldId id="778" r:id="rId515"/>
    <p:sldId id="779" r:id="rId516"/>
    <p:sldId id="834" r:id="rId517"/>
    <p:sldId id="780" r:id="rId518"/>
    <p:sldId id="833" r:id="rId519"/>
    <p:sldId id="783" r:id="rId520"/>
    <p:sldId id="880" r:id="rId521"/>
    <p:sldId id="881" r:id="rId522"/>
    <p:sldId id="879" r:id="rId523"/>
    <p:sldId id="866" r:id="rId524"/>
    <p:sldId id="878" r:id="rId525"/>
    <p:sldId id="867" r:id="rId526"/>
    <p:sldId id="868" r:id="rId527"/>
    <p:sldId id="870" r:id="rId528"/>
    <p:sldId id="871" r:id="rId529"/>
    <p:sldId id="869" r:id="rId530"/>
    <p:sldId id="1033" r:id="rId531"/>
    <p:sldId id="1021" r:id="rId532"/>
    <p:sldId id="1022" r:id="rId533"/>
    <p:sldId id="1023" r:id="rId534"/>
    <p:sldId id="1024" r:id="rId535"/>
    <p:sldId id="1025" r:id="rId536"/>
    <p:sldId id="1027" r:id="rId537"/>
    <p:sldId id="1028" r:id="rId538"/>
    <p:sldId id="1029" r:id="rId539"/>
    <p:sldId id="1030" r:id="rId540"/>
    <p:sldId id="1032" r:id="rId541"/>
    <p:sldId id="1031" r:id="rId542"/>
    <p:sldId id="885" r:id="rId543"/>
    <p:sldId id="1074" r:id="rId544"/>
    <p:sldId id="976" r:id="rId545"/>
    <p:sldId id="933" r:id="rId546"/>
    <p:sldId id="954" r:id="rId547"/>
    <p:sldId id="788" r:id="rId548"/>
    <p:sldId id="988" r:id="rId549"/>
    <p:sldId id="1026" r:id="rId550"/>
    <p:sldId id="1106" r:id="rId551"/>
    <p:sldId id="858" r:id="rId5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FE1212"/>
    <a:srgbClr val="2658E6"/>
    <a:srgbClr val="E01E1E"/>
    <a:srgbClr val="E1FBF9"/>
    <a:srgbClr val="D9DD21"/>
    <a:srgbClr val="F7F7F7"/>
    <a:srgbClr val="C74C49"/>
    <a:srgbClr val="7EEEE3"/>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notesMaster" Target="notesMasters/notesMaster1.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presProps" Target="presProp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theme" Target="theme/theme1.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commentAuthors" Target="commentAuthor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tableStyles" Target="tableStyles.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7/10/2020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7/10/2020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7/10/2020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7/10/2020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1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31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9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68.gif"/><Relationship Id="rId2" Type="http://schemas.openxmlformats.org/officeDocument/2006/relationships/image" Target="../media/image167.gif"/><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1124744"/>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479376" y="571482"/>
            <a:ext cx="11228037"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Palatino Linotype" panose="02040502050505030304" pitchFamily="18"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399968829"/>
              </p:ext>
            </p:extLst>
          </p:nvPr>
        </p:nvGraphicFramePr>
        <p:xfrm>
          <a:off x="479376" y="2288846"/>
          <a:ext cx="11233248" cy="1706880"/>
        </p:xfrm>
        <a:graphic>
          <a:graphicData uri="http://schemas.openxmlformats.org/drawingml/2006/table">
            <a:tbl>
              <a:tblPr/>
              <a:tblGrid>
                <a:gridCol w="5616624">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14094" y="1772816"/>
            <a:ext cx="2915966" cy="369332"/>
          </a:xfrm>
          <a:prstGeom prst="rect">
            <a:avLst/>
          </a:prstGeom>
        </p:spPr>
        <p:txBody>
          <a:bodyPr wrap="squar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00907" y="4146684"/>
            <a:ext cx="3007626" cy="369332"/>
          </a:xfrm>
          <a:prstGeom prst="rect">
            <a:avLst/>
          </a:prstGeom>
        </p:spPr>
        <p:txBody>
          <a:bodyPr wrap="squar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61900001"/>
              </p:ext>
            </p:extLst>
          </p:nvPr>
        </p:nvGraphicFramePr>
        <p:xfrm>
          <a:off x="500907" y="4605326"/>
          <a:ext cx="11206506" cy="2133600"/>
        </p:xfrm>
        <a:graphic>
          <a:graphicData uri="http://schemas.openxmlformats.org/drawingml/2006/table">
            <a:tbl>
              <a:tblPr/>
              <a:tblGrid>
                <a:gridCol w="5603253">
                  <a:extLst>
                    <a:ext uri="{9D8B030D-6E8A-4147-A177-3AD203B41FA5}">
                      <a16:colId xmlns:a16="http://schemas.microsoft.com/office/drawing/2014/main" val="20000"/>
                    </a:ext>
                  </a:extLst>
                </a:gridCol>
                <a:gridCol w="560325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22183239"/>
              </p:ext>
            </p:extLst>
          </p:nvPr>
        </p:nvGraphicFramePr>
        <p:xfrm>
          <a:off x="335360" y="2989482"/>
          <a:ext cx="11449270" cy="170688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714357"/>
            <a:ext cx="11183817"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25262" y="2167700"/>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73578165"/>
              </p:ext>
            </p:extLst>
          </p:nvPr>
        </p:nvGraphicFramePr>
        <p:xfrm>
          <a:off x="525262" y="2679908"/>
          <a:ext cx="10899330" cy="1706880"/>
        </p:xfrm>
        <a:graphic>
          <a:graphicData uri="http://schemas.openxmlformats.org/drawingml/2006/table">
            <a:tbl>
              <a:tblPr/>
              <a:tblGrid>
                <a:gridCol w="3633110">
                  <a:extLst>
                    <a:ext uri="{9D8B030D-6E8A-4147-A177-3AD203B41FA5}">
                      <a16:colId xmlns:a16="http://schemas.microsoft.com/office/drawing/2014/main" val="20000"/>
                    </a:ext>
                  </a:extLst>
                </a:gridCol>
                <a:gridCol w="3633110">
                  <a:extLst>
                    <a:ext uri="{9D8B030D-6E8A-4147-A177-3AD203B41FA5}">
                      <a16:colId xmlns:a16="http://schemas.microsoft.com/office/drawing/2014/main" val="20001"/>
                    </a:ext>
                  </a:extLst>
                </a:gridCol>
                <a:gridCol w="363311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536237" y="4559385"/>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4156943458"/>
              </p:ext>
            </p:extLst>
          </p:nvPr>
        </p:nvGraphicFramePr>
        <p:xfrm>
          <a:off x="525262" y="5101168"/>
          <a:ext cx="10989639" cy="128016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191344" y="764704"/>
            <a:ext cx="11593288"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 While it uses a simple structure, a </a:t>
            </a:r>
            <a:r>
              <a:rPr lang="en-US" b="1" dirty="0">
                <a:latin typeface="Palatino Linotype" pitchFamily="18" charset="0"/>
              </a:rPr>
              <a:t>flat file</a:t>
            </a:r>
            <a:r>
              <a:rPr lang="en-US" dirty="0">
                <a:latin typeface="Palatino Linotype" pitchFamily="18" charset="0"/>
              </a:rPr>
              <a:t> database cannot contain multiple tables like a relational database can have.</a:t>
            </a:r>
          </a:p>
        </p:txBody>
      </p:sp>
      <p:pic>
        <p:nvPicPr>
          <p:cNvPr id="2" name="Picture 1"/>
          <p:cNvPicPr>
            <a:picLocks noChangeAspect="1"/>
          </p:cNvPicPr>
          <p:nvPr/>
        </p:nvPicPr>
        <p:blipFill>
          <a:blip r:embed="rId2"/>
          <a:stretch>
            <a:fillRect/>
          </a:stretch>
        </p:blipFill>
        <p:spPr>
          <a:xfrm>
            <a:off x="191344" y="2564904"/>
            <a:ext cx="7677161" cy="2376264"/>
          </a:xfrm>
          <a:prstGeom prst="rect">
            <a:avLst/>
          </a:prstGeom>
        </p:spPr>
      </p:pic>
    </p:spTree>
    <p:extLst>
      <p:ext uri="{BB962C8B-B14F-4D97-AF65-F5344CB8AC3E}">
        <p14:creationId xmlns:p14="http://schemas.microsoft.com/office/powerpoint/2010/main" val="19413588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119337" y="1700808"/>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Computer-based systems provide enhanced data retrieval techniques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335360" y="1447800"/>
            <a:ext cx="11521280" cy="286232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4971143"/>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Tree>
    <p:extLst>
      <p:ext uri="{BB962C8B-B14F-4D97-AF65-F5344CB8AC3E}">
        <p14:creationId xmlns:p14="http://schemas.microsoft.com/office/powerpoint/2010/main" val="16965023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609600" y="1447800"/>
            <a:ext cx="109728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609600" y="5012891"/>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119336" y="181641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51546684"/>
              </p:ext>
            </p:extLst>
          </p:nvPr>
        </p:nvGraphicFramePr>
        <p:xfrm>
          <a:off x="335360" y="1052145"/>
          <a:ext cx="11521280" cy="4927041"/>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rPr>
                        <a:t>File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rPr>
                        <a:t>Database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9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9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9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9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Centralization</a:t>
                      </a:r>
                      <a:r>
                        <a:rPr lang="en-IN" sz="19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9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9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9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ename</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empno</a:t>
            </a:r>
            <a:r>
              <a:rPr lang="en-IN" sz="1600"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3693319"/>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 in place of fields. In this case, SELECT will return all the fields.</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any condition using WHERE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In the select list of a query, a quoted column alias can be specified using </a:t>
            </a:r>
            <a:r>
              <a:rPr lang="en-IN" sz="2000" b="1" i="1" dirty="0">
                <a:latin typeface="Palatino Linotype" panose="02040502050505030304" pitchFamily="18" charset="0"/>
                <a:cs typeface="Segoe UI Light" panose="020B0502040204020203" pitchFamily="34" charset="0"/>
              </a:rPr>
              <a:t>identifier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or </a:t>
            </a:r>
            <a:r>
              <a:rPr lang="en-IN" sz="2000" b="1" i="1" dirty="0">
                <a:latin typeface="Palatino Linotype" panose="02040502050505030304" pitchFamily="18" charset="0"/>
                <a:cs typeface="Segoe UI Light" panose="020B0502040204020203" pitchFamily="34" charset="0"/>
              </a:rPr>
              <a:t>string quoting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or</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9277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a:t>
            </a:r>
            <a:r>
              <a:rPr lang="en-IN" sz="2400"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119337" y="1727607"/>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ID',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599945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IFNULL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707886"/>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e.g.; STUDENT (ROLL_NO, NAME, ADDRESS, PHONE and AGE) is relation schema for STUDENT</a:t>
            </a:r>
            <a:r>
              <a:rPr lang="en-US" dirty="0">
                <a:solidFill>
                  <a:schemeClr val="bg1"/>
                </a:solidFill>
                <a:latin typeface="Palatino Linotype" panose="02040502050505030304" pitchFamily="18" charset="0"/>
              </a:rPr>
              <a:t>. If a schema has more than 1 relation, it is called Relational Schema.</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9823504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 2)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(null,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'Yes')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ea typeface="Times New Roman" panose="02020603050405020304" pitchFamily="18" charset="0"/>
              </a:rPr>
              <a:t>IFNULL(COMM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cs typeface="Arial" panose="020B0604020202020204" pitchFamily="34" charset="0"/>
              </a:rPr>
              <a:t>IF(1 &gt; 2, 2, 3) </a:t>
            </a:r>
            <a:r>
              <a:rPr lang="en-US" dirty="0">
                <a:latin typeface="Liberation Mono"/>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ea typeface="Times New Roman" panose="02020603050405020304" pitchFamily="18" charset="0"/>
                <a:cs typeface="Arial" panose="020B0604020202020204" pitchFamily="34" charset="0"/>
              </a:rPr>
              <a:t>IF(sal = 3000, 'Ok', 'Not Bad')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ea typeface="Times New Roman" panose="02020603050405020304" pitchFamily="18" charset="0"/>
                <a:cs typeface="Arial" panose="020B0604020202020204" pitchFamily="34" charset="0"/>
              </a:rPr>
              <a:t>IF(sal = 3000 and ename = 'FORD', 'Y', 'N')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ea typeface="Times New Roman" panose="02020603050405020304" pitchFamily="18" charset="0"/>
                <a:cs typeface="Arial" panose="020B0604020202020204" pitchFamily="34" charset="0"/>
              </a:rPr>
              <a:t>IF(comm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ea typeface="Times New Roman" panose="02020603050405020304" pitchFamily="18" charset="0"/>
                <a:cs typeface="Arial" panose="020B0604020202020204" pitchFamily="34" charset="0"/>
              </a:rPr>
              <a:t>IF(deptno = 10, 'Sales', IF(deptno = 20 , 'Purchase' ,'N/A')) </a:t>
            </a:r>
            <a:r>
              <a:rPr lang="en-IN" dirty="0">
                <a:latin typeface="Liberation Mono"/>
                <a:ea typeface="Times New Roman" panose="02020603050405020304" pitchFamily="18" charset="0"/>
                <a:cs typeface="Arial" panose="020B0604020202020204" pitchFamily="34" charset="0"/>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2) as R1;</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then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then 'Sales' ELSE 'N/A' END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when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'Sales' </a:t>
            </a:r>
            <a:r>
              <a:rPr lang="en-IN" dirty="0">
                <a:solidFill>
                  <a:srgbClr val="DD4A68"/>
                </a:solidFill>
                <a:latin typeface="Liberation Mono"/>
                <a:ea typeface="Times New Roman" panose="02020603050405020304" pitchFamily="18" charset="0"/>
              </a:rPr>
              <a:t>when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ELSE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END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E.F. Codd.</a:t>
            </a:r>
            <a:r>
              <a:rPr lang="en-IN" sz="20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endParaRPr lang="en-IN" sz="800" dirty="0">
              <a:solidFill>
                <a:srgbClr val="DD4A68"/>
              </a:solidFill>
              <a:latin typeface="Liberation Mono"/>
              <a:ea typeface="Times New Roman" panose="02020603050405020304" pitchFamily="18" charset="0"/>
            </a:endParaRPr>
          </a:p>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chemeClr val="bg1">
                    <a:lumMod val="65000"/>
                  </a:schemeClr>
                </a:solidFill>
                <a:latin typeface="Liberation Mono"/>
                <a:ea typeface="Times New Roman" panose="02020603050405020304" pitchFamily="18" charset="0"/>
              </a:rPr>
              <a:t> (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Roboto"/>
              </a:rPr>
              <a:t>e.g.</a:t>
            </a:r>
            <a:r>
              <a:rPr lang="en-US" b="1" dirty="0">
                <a:latin typeface="Roboto"/>
              </a:rPr>
              <a:t> student (roll_no, name, address, phone and age) is relation schema for student</a:t>
            </a:r>
            <a:endParaRPr lang="en-IN" b="1"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816080" y="1743825"/>
            <a:ext cx="4968552"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abs</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chemeClr val="bg2">
                    <a:lumMod val="50000"/>
                  </a:schemeClr>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335360" y="521236"/>
            <a:ext cx="11160178" cy="1570272"/>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40159" cy="504056"/>
              <a:chOff x="361086" y="476672"/>
              <a:chExt cx="1440159"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132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39721"/>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39721"/>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16224" cy="504056"/>
                <a:chOff x="288049" y="476672"/>
                <a:chExt cx="2016224"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1624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3972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39721"/>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3972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48680"/>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76908" y="404102"/>
                <a:ext cx="2037714" cy="504056"/>
                <a:chOff x="-36998" y="404102"/>
                <a:chExt cx="2037714"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699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46715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467151"/>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Tree>
    <p:extLst>
      <p:ext uri="{BB962C8B-B14F-4D97-AF65-F5344CB8AC3E}">
        <p14:creationId xmlns:p14="http://schemas.microsoft.com/office/powerpoint/2010/main" val="298953365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850685"/>
            <a:ext cx="11737304" cy="1594539"/>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733256"/>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085184"/>
            <a:ext cx="11605987" cy="1323439"/>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Arial" panose="020B0604020202020204" pitchFamily="34" charset="0"/>
                <a:cs typeface="Arial" panose="020B0604020202020204" pitchFamily="34" charset="0"/>
              </a:rPr>
              <a:t>"</a:t>
            </a:r>
            <a:r>
              <a:rPr lang="en-IN" sz="2000" dirty="0">
                <a:solidFill>
                  <a:schemeClr val="accent2">
                    <a:lumMod val="50000"/>
                  </a:schemeClr>
                </a:solidFill>
                <a:latin typeface="Arial" panose="020B0604020202020204" pitchFamily="34" charset="0"/>
                <a:cs typeface="Arial" panose="020B0604020202020204" pitchFamily="34" charset="0"/>
              </a:rPr>
              <a:t>Ordered by attributes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2</a:t>
            </a:r>
            <a:r>
              <a:rPr lang="en-IN" sz="2000" dirty="0">
                <a:solidFill>
                  <a:schemeClr val="accent2">
                    <a:lumMod val="50000"/>
                  </a:schemeClr>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Results are sorted by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Within each value of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results are sorted by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3" name="TextBox 32">
                <a:extLst>
                  <a:ext uri="{FF2B5EF4-FFF2-40B4-BE49-F238E27FC236}">
                    <a16:creationId xmlns:a16="http://schemas.microsoft.com/office/drawing/2014/main" id="{1B4E845A-D718-4E64-A6A9-32934B7FDC9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3" name="TextBox 32">
                <a:extLst>
                  <a:ext uri="{FF2B5EF4-FFF2-40B4-BE49-F238E27FC236}">
                    <a16:creationId xmlns:a16="http://schemas.microsoft.com/office/drawing/2014/main" id="{1B4E845A-D718-4E64-A6A9-32934B7FDC9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40016" y="4055368"/>
            <a:ext cx="5832647" cy="969496"/>
          </a:xfrm>
          <a:prstGeom prst="rect">
            <a:avLst/>
          </a:prstGeom>
          <a:noFill/>
        </p:spPr>
        <p:txBody>
          <a:bodyPr wrap="square">
            <a:spAutoFit/>
          </a:bodyPr>
          <a:lstStyle/>
          <a:p>
            <a:r>
              <a:rPr lang="en-US" sz="1900" dirty="0">
                <a:latin typeface="Palatino Linotype" panose="02040502050505030304" pitchFamily="18" charset="0"/>
                <a:cs typeface="Arial" panose="020B0604020202020204" pitchFamily="34" charset="0"/>
              </a:rPr>
              <a:t>The search condition is a logical expression or a combination of multiple logical expressions. </a:t>
            </a:r>
            <a:r>
              <a:rPr lang="en-US" sz="1900" b="1" dirty="0">
                <a:latin typeface="Palatino Linotype" panose="02040502050505030304" pitchFamily="18" charset="0"/>
                <a:cs typeface="Arial" panose="020B0604020202020204" pitchFamily="34" charset="0"/>
              </a:rPr>
              <a:t>In SQL, a logical expression is often called a predicate.</a:t>
            </a:r>
            <a:endParaRPr lang="en-IN" sz="19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2000" b="1" dirty="0">
                <a:solidFill>
                  <a:schemeClr val="accent2">
                    <a:lumMod val="50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2000" b="1" dirty="0">
                <a:solidFill>
                  <a:schemeClr val="accent2">
                    <a:lumMod val="50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86825014"/>
              </p:ext>
            </p:extLst>
          </p:nvPr>
        </p:nvGraphicFramePr>
        <p:xfrm>
          <a:off x="325647" y="1628800"/>
          <a:ext cx="11376000" cy="303784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369332"/>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46107843"/>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 / </a:t>
                      </a:r>
                      <a:r>
                        <a:rPr kumimoji="0" lang="en-US" sz="1900" b="1" kern="1200" dirty="0">
                          <a:solidFill>
                            <a:srgbClr val="005E74"/>
                          </a:solidFill>
                          <a:latin typeface="Liberation Mono"/>
                          <a:ea typeface="+mn-ea"/>
                          <a:cs typeface="Arial" panose="020B0604020202020204" pitchFamily="34" charset="0"/>
                        </a:rPr>
                        <a:t>IS UNKNOWN</a:t>
                      </a:r>
                      <a:endParaRPr kumimoji="0" lang="en-IN" sz="1900" b="1" kern="1200" dirty="0">
                        <a:solidFill>
                          <a:srgbClr val="005E74"/>
                        </a:solidFill>
                        <a:latin typeface="Liberation Mono"/>
                        <a:ea typeface="+mn-ea"/>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 / </a:t>
                      </a:r>
                      <a:r>
                        <a:rPr kumimoji="0" lang="en-US" sz="1900" b="1" kern="1200" dirty="0">
                          <a:solidFill>
                            <a:srgbClr val="005E74"/>
                          </a:solidFill>
                          <a:latin typeface="Liberation Mono"/>
                          <a:ea typeface="+mn-ea"/>
                          <a:cs typeface="Arial" panose="020B0604020202020204" pitchFamily="34" charset="0"/>
                        </a:rPr>
                        <a:t>IS NOT UNKNOWN</a:t>
                      </a:r>
                      <a:endParaRPr lang="en-IN" sz="1900" b="1" dirty="0">
                        <a:solidFill>
                          <a:srgbClr val="005E74"/>
                        </a:solidFill>
                        <a:latin typeface="Liberation Mono"/>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i="1" dirty="0">
                <a:solidFill>
                  <a:srgbClr val="00B050"/>
                </a:solidFill>
                <a:latin typeface="Liberation Mono"/>
                <a:cs typeface="Arial" panose="020B0604020202020204" pitchFamily="34" charset="0"/>
              </a:rPr>
              <a:t>-- 30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-- 10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73631586"/>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facts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261407" y="2349433"/>
            <a:ext cx="9145016" cy="1077218"/>
          </a:xfrm>
          <a:prstGeom prst="rect">
            <a:avLst/>
          </a:prstGeom>
          <a:noFill/>
        </p:spPr>
        <p:txBody>
          <a:bodyPr wrap="square" rtlCol="0">
            <a:spAutoFit/>
          </a:bodyPr>
          <a:lstStyle/>
          <a:p>
            <a:r>
              <a:rPr lang="en-US" sz="2400" dirty="0">
                <a:solidFill>
                  <a:srgbClr val="FF0000"/>
                </a:solidFill>
                <a:latin typeface="Gill Sans MT (Body)"/>
                <a:cs typeface="Arial" panose="020B0604020202020204" pitchFamily="34" charset="0"/>
              </a:rPr>
              <a:t>Remember:</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330354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1F4E91CE-EA73-4D69-86EE-066801757072}"/>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7" name="TextBox 36">
                <a:extLst>
                  <a:ext uri="{FF2B5EF4-FFF2-40B4-BE49-F238E27FC236}">
                    <a16:creationId xmlns:a16="http://schemas.microsoft.com/office/drawing/2014/main" id="{D68A26B0-8E67-4F15-82BE-C25010A0B95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126897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902519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425912"/>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10,20,0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10,20,1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0914314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8343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58777169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564904"/>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72816"/>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90F7BA1-B51A-4470-AA1C-8040D85E0F2D}"/>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6" name="TextBox 15">
                <a:extLst>
                  <a:ext uri="{FF2B5EF4-FFF2-40B4-BE49-F238E27FC236}">
                    <a16:creationId xmlns:a16="http://schemas.microsoft.com/office/drawing/2014/main" id="{25C09FE0-DE76-4AF9-A2BE-0B8FD941526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201450755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90117C9-6CE2-4236-A6C8-F7E22B1F834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2" name="TextBox 11">
                <a:extLst>
                  <a:ext uri="{FF2B5EF4-FFF2-40B4-BE49-F238E27FC236}">
                    <a16:creationId xmlns:a16="http://schemas.microsoft.com/office/drawing/2014/main" id="{0E8B4474-3DC3-481F-9576-8412AF884CC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10455" y="327169"/>
            <a:ext cx="11233248"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grpSp>
        <p:nvGrpSpPr>
          <p:cNvPr id="8" name="Group 7">
            <a:extLst>
              <a:ext uri="{FF2B5EF4-FFF2-40B4-BE49-F238E27FC236}">
                <a16:creationId xmlns:a16="http://schemas.microsoft.com/office/drawing/2014/main" id="{334B9988-1895-4A5C-8E02-0DC162CF923E}"/>
              </a:ext>
            </a:extLst>
          </p:cNvPr>
          <p:cNvGrpSpPr/>
          <p:nvPr/>
        </p:nvGrpSpPr>
        <p:grpSpPr>
          <a:xfrm>
            <a:off x="412526" y="2924944"/>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03EA57F-76A7-46B2-AFCA-A1184B855E37}"/>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5" name="TextBox 14">
                <a:extLst>
                  <a:ext uri="{FF2B5EF4-FFF2-40B4-BE49-F238E27FC236}">
                    <a16:creationId xmlns:a16="http://schemas.microsoft.com/office/drawing/2014/main" id="{D67B0E78-01F7-4388-B35B-9556F4760E3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335360" y="4588945"/>
            <a:ext cx="3778537" cy="1792383"/>
          </a:xfrm>
          <a:prstGeom prst="rect">
            <a:avLst/>
          </a:prstGeom>
        </p:spPr>
      </p:pic>
    </p:spTree>
    <p:extLst>
      <p:ext uri="{BB962C8B-B14F-4D97-AF65-F5344CB8AC3E}">
        <p14:creationId xmlns:p14="http://schemas.microsoft.com/office/powerpoint/2010/main" val="140734368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C74C49"/>
                </a:solidFill>
                <a:latin typeface="Arial" panose="020B0604020202020204" pitchFamily="34" charset="0"/>
                <a:cs typeface="Arial" pitchFamily="34" charset="0"/>
              </a:rPr>
              <a:t>Note</a:t>
            </a:r>
            <a:r>
              <a:rPr lang="en-US" sz="2400" dirty="0">
                <a:solidFill>
                  <a:srgbClr val="C74C49"/>
                </a:solidFill>
                <a:latin typeface="Arial" pitchFamily="34" charset="0"/>
                <a:cs typeface="Arial" pitchFamily="34" charset="0"/>
              </a:rPr>
              <a:t>:</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280076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340768"/>
            <a:ext cx="11665296"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13" name="Picture 12"/>
          <p:cNvPicPr>
            <a:picLocks noChangeAspect="1"/>
          </p:cNvPicPr>
          <p:nvPr/>
        </p:nvPicPr>
        <p:blipFill>
          <a:blip r:embed="rId2" cstate="print"/>
          <a:stretch>
            <a:fillRect/>
          </a:stretch>
        </p:blipFill>
        <p:spPr>
          <a:xfrm>
            <a:off x="127226" y="2531530"/>
            <a:ext cx="5760639" cy="4135639"/>
          </a:xfrm>
          <a:prstGeom prst="rect">
            <a:avLst/>
          </a:prstGeom>
        </p:spPr>
      </p:pic>
      <p:pic>
        <p:nvPicPr>
          <p:cNvPr id="14" name="Picture 13"/>
          <p:cNvPicPr>
            <a:picLocks noChangeAspect="1"/>
          </p:cNvPicPr>
          <p:nvPr/>
        </p:nvPicPr>
        <p:blipFill>
          <a:blip r:embed="rId3" cstate="print"/>
          <a:stretch>
            <a:fillRect/>
          </a:stretch>
        </p:blipFill>
        <p:spPr>
          <a:xfrm>
            <a:off x="6168008" y="2563489"/>
            <a:ext cx="5760639" cy="4166224"/>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
        <p:nvSpPr>
          <p:cNvPr id="2" name="Rectangle 1"/>
          <p:cNvSpPr/>
          <p:nvPr/>
        </p:nvSpPr>
        <p:spPr>
          <a:xfrm>
            <a:off x="263352" y="3504045"/>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type, cost </a:t>
            </a:r>
            <a:r>
              <a:rPr lang="en-US" dirty="0">
                <a:solidFill>
                  <a:srgbClr val="0077AA"/>
                </a:solidFill>
                <a:latin typeface="Liberation Mono"/>
                <a:ea typeface="Times New Roman" panose="02020603050405020304" pitchFamily="18" charset="0"/>
              </a:rPr>
              <a:t>FROM</a:t>
            </a:r>
            <a:r>
              <a:rPr lang="en-US" dirty="0">
                <a:latin typeface="Liberation Mono"/>
              </a:rPr>
              <a:t> book, available;</a:t>
            </a:r>
          </a:p>
        </p:txBody>
      </p:sp>
      <p:pic>
        <p:nvPicPr>
          <p:cNvPr id="5" name="Picture 4"/>
          <p:cNvPicPr>
            <a:picLocks noChangeAspect="1"/>
          </p:cNvPicPr>
          <p:nvPr/>
        </p:nvPicPr>
        <p:blipFill>
          <a:blip r:embed="rId4" cstate="print"/>
          <a:stretch>
            <a:fillRect/>
          </a:stretch>
        </p:blipFill>
        <p:spPr>
          <a:xfrm>
            <a:off x="263352" y="3942101"/>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4062409"/>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7637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187370" y="2564904"/>
            <a:ext cx="2336296" cy="1233749"/>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340380" y="2570125"/>
            <a:ext cx="2970258" cy="1229623"/>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87370" y="2165505"/>
            <a:ext cx="1919536" cy="400110"/>
          </a:xfrm>
          <a:prstGeom prst="rect">
            <a:avLst/>
          </a:prstGeom>
          <a:noFill/>
        </p:spPr>
        <p:txBody>
          <a:bodyPr wrap="square">
            <a:spAutoFit/>
          </a:bodyPr>
          <a:lstStyle/>
          <a:p>
            <a:r>
              <a:rPr lang="en-US" sz="2000" b="1" dirty="0">
                <a:latin typeface="Liberation Mono"/>
                <a:cs typeface="Arial" panose="020B0604020202020204" pitchFamily="34" charset="0"/>
              </a:rPr>
              <a:t>envelope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165505"/>
            <a:ext cx="1919536" cy="400110"/>
          </a:xfrm>
          <a:prstGeom prst="rect">
            <a:avLst/>
          </a:prstGeom>
          <a:noFill/>
        </p:spPr>
        <p:txBody>
          <a:bodyPr wrap="square">
            <a:spAutoFit/>
          </a:bodyPr>
          <a:lstStyle/>
          <a:p>
            <a:r>
              <a:rPr lang="en-US" sz="2000" b="1" dirty="0">
                <a:latin typeface="Liberation Mono"/>
                <a:cs typeface="Arial" panose="020B0604020202020204" pitchFamily="34" charset="0"/>
              </a:rPr>
              <a:t>docs </a:t>
            </a:r>
            <a:r>
              <a:rPr lang="en-US" sz="2000" b="1" dirty="0">
                <a:solidFill>
                  <a:srgbClr val="0077AA"/>
                </a:solidFill>
                <a:latin typeface="Liberation Mono"/>
                <a:ea typeface="Times New Roman" panose="02020603050405020304" pitchFamily="18" charset="0"/>
              </a:rPr>
              <a:t>Table </a:t>
            </a:r>
            <a:endParaRPr lang="en-IN" sz="2000" b="1" dirty="0"/>
          </a:p>
        </p:txBody>
      </p:sp>
    </p:spTree>
    <p:extLst>
      <p:ext uri="{BB962C8B-B14F-4D97-AF65-F5344CB8AC3E}">
        <p14:creationId xmlns:p14="http://schemas.microsoft.com/office/powerpoint/2010/main" val="324718037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cs typeface="Segoe UI Light" panose="020B0502040204020203" pitchFamily="34" charset="0"/>
              </a:rPr>
              <a:t>Inner Join </a:t>
            </a:r>
            <a:r>
              <a:rPr lang="en-US" sz="2000" dirty="0">
                <a:latin typeface="Palatino Linotype" panose="02040502050505030304" pitchFamily="18"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Inner/ equi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E0D612"/>
                </a:solidFill>
                <a:latin typeface="Liberation Mono"/>
                <a:cs typeface="Arial" panose="020B0604020202020204" pitchFamily="34" charset="0"/>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7665100" y="5765660"/>
            <a:ext cx="3744416" cy="8712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7665100" y="3714153"/>
            <a:ext cx="3744416" cy="2615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7665100" y="2836486"/>
            <a:ext cx="3744416" cy="2615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7373146" cy="16544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4111332"/>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3144827" y="3198357"/>
            <a:ext cx="5902346"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ID, firstName</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01739"/>
            <a:ext cx="6946620" cy="18903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004460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388622"/>
            <a:ext cx="1054807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948704687"/>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576317467"/>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24311112"/>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219941"/>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DD4A68"/>
                </a:solidFill>
                <a:latin typeface="Liberation Mono"/>
                <a:ea typeface="Times New Roman" panose="02020603050405020304" pitchFamily="18" charset="0"/>
              </a:rPr>
              <a:t>WHERE 1=2</a:t>
            </a:r>
            <a:r>
              <a:rPr lang="en-IN" dirty="0">
                <a:latin typeface="Liberation Mono"/>
                <a:cs typeface="Arial" panose="020B0604020202020204" pitchFamily="34" charset="0"/>
              </a:rPr>
              <a:t>;</a:t>
            </a:r>
          </a:p>
        </p:txBody>
      </p:sp>
      <p:sp>
        <p:nvSpPr>
          <p:cNvPr id="9" name="Rectangle 8"/>
          <p:cNvSpPr/>
          <p:nvPr/>
        </p:nvSpPr>
        <p:spPr>
          <a:xfrm>
            <a:off x="407368" y="2217638"/>
            <a:ext cx="11233248"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949280"/>
            <a:ext cx="10947657"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321238"/>
            <a:ext cx="1152128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20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0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dname='xyz' LIMIT 2</a:t>
            </a:r>
            <a:r>
              <a:rPr lang="en-IN" sz="1600" dirty="0">
                <a:latin typeface="Liberation Mono"/>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c1='x' ORDER BY loc LIMIT 2</a:t>
            </a:r>
            <a:r>
              <a:rPr lang="en-IN" sz="1600"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 = 'x' WHERE deptno &lt;50</a:t>
            </a:r>
            <a:r>
              <a:rPr lang="en-IN" sz="1600"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 = 'x' WHERE deptno &lt;50 LIMIT 2</a:t>
            </a:r>
            <a:r>
              <a:rPr lang="en-IN" sz="1600"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DD4A68"/>
                </a:solidFill>
                <a:latin typeface="Liberation Mono"/>
                <a:ea typeface="Times New Roman" panose="02020603050405020304" pitchFamily="18" charset="0"/>
              </a:rPr>
              <a:t>ORDER BY LOC LIMIT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WHERE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WHERE DEPTNO &lt;50 LIMIT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b="1" dirty="0">
                <a:solidFill>
                  <a:srgbClr val="C00000"/>
                </a:solidFill>
                <a:latin typeface="Liberation Mono"/>
                <a:cs typeface="Arial" panose="020B0604020202020204" pitchFamily="34" charset="0"/>
              </a:rPr>
              <a:t>DEFAULT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b="1" dirty="0">
                <a:solidFill>
                  <a:srgbClr val="C00000"/>
                </a:solidFill>
                <a:latin typeface="Liberation Mono"/>
                <a:cs typeface="Arial" panose="020B0604020202020204" pitchFamily="34" charset="0"/>
              </a:rPr>
              <a:t>DEFAULT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496855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1683505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108578" y="5229200"/>
            <a:ext cx="11964086" cy="923330"/>
          </a:xfrm>
          <a:prstGeom prst="rect">
            <a:avLst/>
          </a:prstGeom>
        </p:spPr>
        <p:txBody>
          <a:bodyPr wrap="square">
            <a:spAutoFit/>
          </a:bodyPr>
          <a:lstStyle/>
          <a:p>
            <a:pPr marL="285750" indent="-285750">
              <a:buFont typeface="Arial" panose="020B0604020202020204" pitchFamily="34" charset="0"/>
              <a:buChar char="•"/>
            </a:pPr>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77269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6506406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801314"/>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aadhar_card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aadhar_card are columns, EmployeeID is preferable choice, as aadhar_card are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aadhar_card are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aadhar_card are columns, then you can make FullName + DateOfBirth as Composite primary Key. But still there can be a narrow chance of duplicate row.</a:t>
            </a:r>
          </a:p>
        </p:txBody>
      </p:sp>
      <p:sp>
        <p:nvSpPr>
          <p:cNvPr id="8" name="Rectangle 7">
            <a:extLst>
              <a:ext uri="{FF2B5EF4-FFF2-40B4-BE49-F238E27FC236}">
                <a16:creationId xmlns:a16="http://schemas.microsoft.com/office/drawing/2014/main" id="{E6878867-0B55-4435-9B9D-766BF2854841}"/>
              </a:ext>
            </a:extLst>
          </p:cNvPr>
          <p:cNvSpPr/>
          <p:nvPr/>
        </p:nvSpPr>
        <p:spPr>
          <a:xfrm>
            <a:off x="47328" y="134249"/>
            <a:ext cx="7812868" cy="430887"/>
          </a:xfrm>
          <a:prstGeom prst="rect">
            <a:avLst/>
          </a:prstGeom>
          <a:noFill/>
        </p:spPr>
        <p:txBody>
          <a:bodyPr wrap="square">
            <a:spAutoFit/>
          </a:bodyPr>
          <a:lstStyle/>
          <a:p>
            <a:r>
              <a:rPr lang="en-US" sz="2200" b="1" i="1" dirty="0">
                <a:solidFill>
                  <a:schemeClr val="accent4">
                    <a:lumMod val="50000"/>
                  </a:schemeClr>
                </a:solidFill>
                <a:latin typeface="Gentium Basic"/>
              </a:rPr>
              <a:t>r </a:t>
            </a:r>
            <a:r>
              <a:rPr lang="en-US" sz="2200" dirty="0">
                <a:solidFill>
                  <a:schemeClr val="accent4">
                    <a:lumMod val="50000"/>
                  </a:schemeClr>
                </a:solidFill>
                <a:latin typeface="Gentium Basic"/>
              </a:rPr>
              <a:t>= Employee { EmployeeID, FullName, aadhar_card, DateOfBirth }</a:t>
            </a:r>
          </a:p>
        </p:txBody>
      </p:sp>
    </p:spTree>
    <p:extLst>
      <p:ext uri="{BB962C8B-B14F-4D97-AF65-F5344CB8AC3E}">
        <p14:creationId xmlns:p14="http://schemas.microsoft.com/office/powerpoint/2010/main" val="4242762359"/>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latin typeface="Liberation Mono"/>
              </a:rPr>
              <a:t> </a:t>
            </a:r>
            <a:r>
              <a:rPr lang="en-US" dirty="0">
                <a:solidFill>
                  <a:srgbClr val="C00000"/>
                </a:solidFill>
                <a:latin typeface="Liberation Mono"/>
                <a:cs typeface="Arial" panose="020B0604020202020204" pitchFamily="34" charset="0"/>
              </a:rPr>
              <a:t>NULL</a:t>
            </a:r>
            <a:r>
              <a:rPr lang="en-US" dirty="0">
                <a:latin typeface="Liberation Mono"/>
              </a:rPr>
              <a:t> </a:t>
            </a:r>
            <a:r>
              <a:rPr lang="en-US" dirty="0">
                <a:solidFill>
                  <a:srgbClr val="C00000"/>
                </a:solidFill>
                <a:latin typeface="Liberation Mono"/>
                <a:cs typeface="Arial" panose="020B0604020202020204" pitchFamily="34" charset="0"/>
              </a:rPr>
              <a:t>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a:t>
            </a:r>
            <a:r>
              <a:rPr lang="en-IN" dirty="0" err="1">
                <a:latin typeface="Liberation Mono"/>
                <a:ea typeface="Times New Roman" panose="02020603050405020304" pitchFamily="18" charset="0"/>
              </a:rPr>
              <a:t>shop_id</a:t>
            </a:r>
            <a:r>
              <a:rPr lang="en-IN" dirty="0">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812486" y="1168674"/>
            <a:ext cx="9459978" cy="5572693"/>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Literals, deterministic built-in functions, and operators are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Sub-queries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solidFill>
                  <a:srgbClr val="006C86"/>
                </a:solidFill>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solidFill>
                  <a:srgbClr val="C00000"/>
                </a:solidFill>
                <a:latin typeface="Liberation Mono"/>
                <a:cs typeface="Arial" panose="020B0604020202020204" pitchFamily="34" charset="0"/>
              </a:rPr>
              <a:t>CHECK(C3 &gt; (C1 + C2))</a:t>
            </a:r>
            <a:r>
              <a:rPr lang="en-US" sz="1600" dirty="0">
                <a:latin typeface="Liberation Mono"/>
                <a:cs typeface="Arial" pitchFamily="34" charset="0"/>
              </a:rPr>
              <a:t>, C1 INT, C2 INT, C3 INT</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latin typeface="Liberation Mono"/>
                <a:cs typeface="Arial" pitchFamily="34" charset="0"/>
              </a:rPr>
              <a:t>C1 INT, C2 INT, C3 INT, </a:t>
            </a:r>
            <a:r>
              <a:rPr lang="en-US" sz="1600" dirty="0">
                <a:solidFill>
                  <a:srgbClr val="C00000"/>
                </a:solidFill>
                <a:latin typeface="Liberation Mono"/>
                <a:cs typeface="Arial" panose="020B0604020202020204" pitchFamily="34" charset="0"/>
              </a:rPr>
              <a:t>CHECK(C3 &gt; (C1 + C2))</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solidFill>
                  <a:srgbClr val="C00000"/>
                </a:solidFill>
                <a:latin typeface="Liberation Mono"/>
                <a:cs typeface="Arial" panose="020B0604020202020204" pitchFamily="34" charset="0"/>
              </a:rPr>
              <a:t>CHECK(C3 &gt; (C1 + C2))</a:t>
            </a:r>
            <a:r>
              <a:rPr lang="en-US" sz="1600" dirty="0">
                <a:latin typeface="Liberation Mono"/>
                <a:cs typeface="Arial" pitchFamily="34" charset="0"/>
              </a:rPr>
              <a:t>, </a:t>
            </a:r>
            <a:r>
              <a:rPr lang="en-US" sz="1600" dirty="0">
                <a:solidFill>
                  <a:srgbClr val="C00000"/>
                </a:solidFill>
                <a:latin typeface="Liberation Mono"/>
                <a:cs typeface="Arial" panose="020B0604020202020204" pitchFamily="34" charset="0"/>
              </a:rPr>
              <a:t>PRIMARY</a:t>
            </a:r>
            <a:r>
              <a:rPr lang="en-US" sz="1600" dirty="0">
                <a:latin typeface="Liberation Mono"/>
                <a:cs typeface="Arial" pitchFamily="34" charset="0"/>
              </a:rPr>
              <a:t> </a:t>
            </a:r>
            <a:r>
              <a:rPr lang="en-US" sz="1600" dirty="0">
                <a:solidFill>
                  <a:srgbClr val="C00000"/>
                </a:solidFill>
                <a:latin typeface="Liberation Mono"/>
                <a:cs typeface="Arial" panose="020B0604020202020204" pitchFamily="34" charset="0"/>
              </a:rPr>
              <a:t>KEY(C1)</a:t>
            </a:r>
            <a:r>
              <a:rPr lang="en-US" sz="1600" dirty="0">
                <a:latin typeface="Liberation Mono"/>
                <a:cs typeface="Arial" pitchFamily="34" charset="0"/>
              </a:rPr>
              <a:t>, C1 INT, C2 INT, C3 INT</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Liberation Mono"/>
                <a:cs typeface="Arial" panose="020B0604020202020204" pitchFamily="34" charset="0"/>
              </a:rPr>
              <a:t>ALTER</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TABLE</a:t>
            </a:r>
            <a:r>
              <a:rPr lang="en-IN" sz="1600" dirty="0">
                <a:latin typeface="Liberation Mono"/>
                <a:cs typeface="Arial" panose="020B0604020202020204" pitchFamily="34" charset="0"/>
              </a:rPr>
              <a:t> TEST </a:t>
            </a:r>
            <a:r>
              <a:rPr lang="en-IN" sz="1600" dirty="0">
                <a:solidFill>
                  <a:srgbClr val="0077AA"/>
                </a:solidFill>
                <a:latin typeface="Liberation Mono"/>
                <a:cs typeface="Arial" panose="020B0604020202020204" pitchFamily="34" charset="0"/>
              </a:rPr>
              <a:t>ADD</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CONSTRAINT</a:t>
            </a:r>
            <a:r>
              <a:rPr lang="en-IN" sz="1600" dirty="0">
                <a:latin typeface="Liberation Mono"/>
                <a:cs typeface="Arial" panose="020B0604020202020204" pitchFamily="34" charset="0"/>
              </a:rPr>
              <a:t> </a:t>
            </a:r>
            <a:r>
              <a:rPr lang="en-IN" sz="1600" dirty="0">
                <a:solidFill>
                  <a:srgbClr val="FF0000"/>
                </a:solidFill>
                <a:latin typeface="Liberation Mono"/>
                <a:cs typeface="Arial" panose="020B0604020202020204" pitchFamily="34" charset="0"/>
              </a:rPr>
              <a:t>CHK_ID </a:t>
            </a:r>
            <a:r>
              <a:rPr lang="en-IN" sz="1600" dirty="0">
                <a:latin typeface="Liberation Mono"/>
                <a:cs typeface="Arial" panose="020B0604020202020204" pitchFamily="34" charset="0"/>
              </a:rPr>
              <a:t>CHECK (ID &gt;10);</a:t>
            </a:r>
          </a:p>
          <a:p>
            <a:endParaRPr lang="en-IN" sz="1600" dirty="0">
              <a:latin typeface="Liberation Mono"/>
              <a:cs typeface="Arial" panose="020B0604020202020204" pitchFamily="34" charset="0"/>
            </a:endParaRPr>
          </a:p>
          <a:p>
            <a:r>
              <a:rPr lang="en-US" sz="1600" dirty="0">
                <a:solidFill>
                  <a:srgbClr val="0077AA"/>
                </a:solidFill>
                <a:latin typeface="Liberation Mono"/>
                <a:cs typeface="Arial" panose="020B0604020202020204" pitchFamily="34" charset="0"/>
              </a:rPr>
              <a:t>ALTER</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TABLE</a:t>
            </a:r>
            <a:r>
              <a:rPr lang="en-US" sz="1600" dirty="0">
                <a:latin typeface="Liberation Mono"/>
                <a:cs typeface="Arial" panose="020B0604020202020204" pitchFamily="34" charset="0"/>
              </a:rPr>
              <a:t> </a:t>
            </a:r>
            <a:r>
              <a:rPr lang="en-IN" sz="1600" dirty="0">
                <a:latin typeface="Liberation Mono"/>
                <a:cs typeface="Arial" panose="020B0604020202020204" pitchFamily="34" charset="0"/>
              </a:rPr>
              <a:t>TEST</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DROP</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CHECK</a:t>
            </a:r>
            <a:r>
              <a:rPr lang="en-US" sz="1600" dirty="0">
                <a:latin typeface="Liberation Mono"/>
                <a:cs typeface="Arial" panose="020B0604020202020204" pitchFamily="34" charset="0"/>
              </a:rPr>
              <a:t> </a:t>
            </a:r>
            <a:r>
              <a:rPr lang="en-US" sz="1600" dirty="0">
                <a:solidFill>
                  <a:srgbClr val="FF0000"/>
                </a:solidFill>
                <a:latin typeface="Liberation Mono"/>
                <a:cs typeface="Arial" panose="020B0604020202020204" pitchFamily="34" charset="0"/>
              </a:rPr>
              <a:t>CHK_ID</a:t>
            </a:r>
            <a:r>
              <a:rPr lang="en-US" sz="1600" dirty="0">
                <a:latin typeface="Liberation Mono"/>
                <a:cs typeface="Arial" panose="020B0604020202020204" pitchFamily="34" charset="0"/>
              </a:rPr>
              <a:t>;</a:t>
            </a:r>
            <a:endParaRPr lang="en-IN" sz="1600"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6598538" cy="1711366"/>
          </a:xfrm>
          <a:prstGeom prst="rect">
            <a:avLst/>
          </a:prstGeom>
        </p:spPr>
        <p:txBody>
          <a:bodyPr wrap="none">
            <a:spAutoFit/>
          </a:bodyPr>
          <a:lstStyle/>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ENGINE = InnoDB</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sz="1600" dirty="0">
                <a:solidFill>
                  <a:srgbClr val="0077AA"/>
                </a:solidFill>
                <a:latin typeface="Liberation Mono"/>
                <a:ea typeface="Times New Roman" panose="02020603050405020304" pitchFamily="18" charset="0"/>
              </a:rPr>
              <a:t>ADD</a:t>
            </a:r>
            <a:r>
              <a:rPr lang="en-IN" dirty="0">
                <a:latin typeface="Liberation Mono"/>
              </a:rPr>
              <a:t> </a:t>
            </a:r>
            <a:r>
              <a:rPr lang="en-IN" sz="1600" dirty="0">
                <a:solidFill>
                  <a:srgbClr val="DD4A68"/>
                </a:solidFill>
                <a:latin typeface="Liberation Mono"/>
                <a:ea typeface="Times New Roman" panose="02020603050405020304" pitchFamily="18" charset="0"/>
              </a:rPr>
              <a:t>COL1 INT</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ADD</a:t>
            </a:r>
            <a:r>
              <a:rPr lang="en-IN" sz="1600" dirty="0">
                <a:solidFill>
                  <a:srgbClr val="DD4A68"/>
                </a:solidFill>
                <a:latin typeface="Liberation Mono"/>
                <a:ea typeface="Times New Roman" panose="02020603050405020304" pitchFamily="18" charset="0"/>
              </a:rPr>
              <a:t> COL2 INT</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sz="1600" dirty="0">
                <a:solidFill>
                  <a:srgbClr val="0077AA"/>
                </a:solidFill>
                <a:latin typeface="Liberation Mono"/>
                <a:ea typeface="Times New Roman" panose="02020603050405020304" pitchFamily="18" charset="0"/>
              </a:rPr>
              <a:t>DROP</a:t>
            </a:r>
            <a:r>
              <a:rPr lang="en-IN" dirty="0">
                <a:latin typeface="Liberation Mono"/>
              </a:rPr>
              <a:t> </a:t>
            </a:r>
            <a:r>
              <a:rPr lang="en-IN" sz="1600" dirty="0">
                <a:solidFill>
                  <a:srgbClr val="0077AA"/>
                </a:solidFill>
                <a:latin typeface="Liberation Mono"/>
                <a:ea typeface="Times New Roman" panose="02020603050405020304" pitchFamily="18" charset="0"/>
              </a:rPr>
              <a:t>COLUMN</a:t>
            </a:r>
            <a:r>
              <a:rPr lang="en-IN" sz="1600" dirty="0">
                <a:solidFill>
                  <a:srgbClr val="DD4A68"/>
                </a:solidFill>
                <a:latin typeface="Liberation Mono"/>
                <a:ea typeface="Times New Roman" panose="02020603050405020304" pitchFamily="18" charset="0"/>
              </a:rPr>
              <a:t> COL1</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DROP</a:t>
            </a:r>
            <a:r>
              <a:rPr lang="en-IN" dirty="0">
                <a:latin typeface="Liberation Mono"/>
              </a:rPr>
              <a:t> </a:t>
            </a:r>
            <a:r>
              <a:rPr lang="en-IN" sz="1600" dirty="0">
                <a:solidFill>
                  <a:srgbClr val="0077AA"/>
                </a:solidFill>
                <a:latin typeface="Liberation Mono"/>
                <a:ea typeface="Times New Roman" panose="02020603050405020304" pitchFamily="18" charset="0"/>
              </a:rPr>
              <a:t>COLUMN</a:t>
            </a:r>
            <a:r>
              <a:rPr lang="en-IN" sz="1600" dirty="0">
                <a:solidFill>
                  <a:srgbClr val="DD4A68"/>
                </a:solidFill>
                <a:latin typeface="Liberation Mono"/>
                <a:ea typeface="Times New Roman" panose="02020603050405020304" pitchFamily="18" charset="0"/>
              </a:rPr>
              <a:t> COL2</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C4</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C5</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ADD</a:t>
            </a:r>
            <a:r>
              <a:rPr lang="en-IN" sz="1600" dirty="0">
                <a:solidFill>
                  <a:srgbClr val="DD4A68"/>
                </a:solidFill>
                <a:latin typeface="Liberation Mono"/>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noFill/>
        </p:spPr>
        <p:txBody>
          <a:bodyPr wrap="square">
            <a:spAutoFit/>
          </a:bodyPr>
          <a:lstStyle/>
          <a:p>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SELECT 'Infoway Technologies, Pune';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2658E6"/>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95400" y="3135087"/>
            <a:ext cx="10657184"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INT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int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4" name="Rectangle 3"/>
          <p:cNvSpPr/>
          <p:nvPr/>
        </p:nvSpPr>
        <p:spPr>
          <a:xfrm>
            <a:off x="335360" y="4797152"/>
            <a:ext cx="1162929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which must refer to a permanent table. You cannot associate a trigger with a TEMPORARY table or a VIEW. If you drop a table, any triggers for the table are also dropped.</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02411739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828800"/>
            <a:ext cx="1100591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490690" y="4693741"/>
            <a:ext cx="1081936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490690" y="5619690"/>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335360" y="6124654"/>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06483"/>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6079795" y="2852936"/>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139321"/>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pic>
        <p:nvPicPr>
          <p:cNvPr id="16" name="Picture 15">
            <a:extLst>
              <a:ext uri="{FF2B5EF4-FFF2-40B4-BE49-F238E27FC236}">
                <a16:creationId xmlns:a16="http://schemas.microsoft.com/office/drawing/2014/main" id="{B84564A3-D215-4DCC-B12C-37C91C81EB35}"/>
              </a:ext>
            </a:extLst>
          </p:cNvPr>
          <p:cNvPicPr>
            <a:picLocks noChangeAspect="1"/>
          </p:cNvPicPr>
          <p:nvPr/>
        </p:nvPicPr>
        <p:blipFill>
          <a:blip r:embed="rId2"/>
          <a:stretch>
            <a:fillRect/>
          </a:stretch>
        </p:blipFill>
        <p:spPr>
          <a:xfrm>
            <a:off x="292513" y="3298304"/>
            <a:ext cx="11636135" cy="3299048"/>
          </a:xfrm>
          <a:prstGeom prst="rect">
            <a:avLst/>
          </a:prstGeom>
        </p:spPr>
      </p:pic>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spTree>
    <p:extLst>
      <p:ext uri="{BB962C8B-B14F-4D97-AF65-F5344CB8AC3E}">
        <p14:creationId xmlns:p14="http://schemas.microsoft.com/office/powerpoint/2010/main" val="3046909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FB8FBF64-E649-4C1C-959E-4B5F246B1726}"/>
              </a:ext>
            </a:extLst>
          </p:cNvPr>
          <p:cNvPicPr>
            <a:picLocks noChangeAspect="1"/>
          </p:cNvPicPr>
          <p:nvPr/>
        </p:nvPicPr>
        <p:blipFill>
          <a:blip r:embed="rId2"/>
          <a:stretch>
            <a:fillRect/>
          </a:stretch>
        </p:blipFill>
        <p:spPr>
          <a:xfrm>
            <a:off x="4799855" y="1223793"/>
            <a:ext cx="7160731" cy="4785296"/>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112943" y="203471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514" y="3847180"/>
            <a:ext cx="5731446" cy="3042712"/>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292515" y="3140968"/>
            <a:ext cx="11636133" cy="3297600"/>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75E064-C261-4FE8-B3A5-9C05EF850BE2}"/>
              </a:ext>
            </a:extLst>
          </p:cNvPr>
          <p:cNvPicPr>
            <a:picLocks noChangeAspect="1"/>
          </p:cNvPicPr>
          <p:nvPr/>
        </p:nvPicPr>
        <p:blipFill>
          <a:blip r:embed="rId3"/>
          <a:stretch>
            <a:fillRect/>
          </a:stretch>
        </p:blipFill>
        <p:spPr>
          <a:xfrm>
            <a:off x="30599" y="3378407"/>
            <a:ext cx="6319839" cy="3479590"/>
          </a:xfrm>
          <a:prstGeom prst="rect">
            <a:avLst/>
          </a:prstGeom>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6951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1616646" y="2616100"/>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27" name="Group 26">
            <a:extLst>
              <a:ext uri="{FF2B5EF4-FFF2-40B4-BE49-F238E27FC236}">
                <a16:creationId xmlns:a16="http://schemas.microsoft.com/office/drawing/2014/main" id="{20234C42-DB0F-4A2D-BFDA-EA24EAAD18E4}"/>
              </a:ext>
            </a:extLst>
          </p:cNvPr>
          <p:cNvGrpSpPr/>
          <p:nvPr/>
        </p:nvGrpSpPr>
        <p:grpSpPr>
          <a:xfrm>
            <a:off x="2711624" y="5430710"/>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5027690"/>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755372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1912764"/>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209154"/>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515927"/>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72571" y="3128657"/>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4871864" y="4869160"/>
            <a:ext cx="7096678" cy="1415772"/>
          </a:xfrm>
          <a:prstGeom prst="rect">
            <a:avLst/>
          </a:prstGeom>
        </p:spPr>
        <p:txBody>
          <a:bodyPr wrap="square">
            <a:spAutoFit/>
          </a:bodyPr>
          <a:lstStyle/>
          <a:p>
            <a:r>
              <a:rPr lang="en-US" sz="2400"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223458" y="4869160"/>
            <a:ext cx="4062469"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000" b="1" dirty="0">
                <a:latin typeface="Palatino Linotype" panose="02040502050505030304" pitchFamily="18" charset="0"/>
                <a:cs typeface="Segoe UI Light" panose="020B0502040204020203" pitchFamily="34" charset="0"/>
              </a:rPr>
              <a:t>courses</a:t>
            </a:r>
            <a:r>
              <a:rPr lang="en-US" sz="2000" dirty="0">
                <a:latin typeface="Palatino Linotype" panose="02040502050505030304" pitchFamily="18" charset="0"/>
                <a:cs typeface="Segoe UI Light" panose="020B0502040204020203" pitchFamily="34" charset="0"/>
              </a:rPr>
              <a:t> and </a:t>
            </a:r>
            <a:r>
              <a:rPr lang="en-US" sz="2000" b="1" dirty="0">
                <a:latin typeface="Palatino Linotype" panose="02040502050505030304" pitchFamily="18" charset="0"/>
                <a:cs typeface="Segoe UI Light" panose="020B0502040204020203" pitchFamily="34" charset="0"/>
              </a:rPr>
              <a:t>instructors</a:t>
            </a:r>
            <a:r>
              <a:rPr lang="en-US" sz="2000" dirty="0">
                <a:latin typeface="Palatino Linotype" panose="02040502050505030304" pitchFamily="18" charset="0"/>
                <a:cs typeface="Segoe UI Light" panose="020B0502040204020203" pitchFamily="34" charset="0"/>
              </a:rPr>
              <a:t> in a university.</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74836820"/>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0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5067332"/>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12517040"/>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0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6260956"/>
              </p:ext>
            </p:extLst>
          </p:nvPr>
        </p:nvGraphicFramePr>
        <p:xfrm>
          <a:off x="425329" y="1484784"/>
          <a:ext cx="10135168" cy="133454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425329" y="3276603"/>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539662363"/>
              </p:ext>
            </p:extLst>
          </p:nvPr>
        </p:nvGraphicFramePr>
        <p:xfrm>
          <a:off x="425329" y="4572008"/>
          <a:ext cx="10135168" cy="170688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250567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52184421"/>
              </p:ext>
            </p:extLst>
          </p:nvPr>
        </p:nvGraphicFramePr>
        <p:xfrm>
          <a:off x="408188" y="4143380"/>
          <a:ext cx="11376444" cy="2133600"/>
        </p:xfrm>
        <a:graphic>
          <a:graphicData uri="http://schemas.openxmlformats.org/drawingml/2006/table">
            <a:tbl>
              <a:tblPr/>
              <a:tblGrid>
                <a:gridCol w="5688222">
                  <a:extLst>
                    <a:ext uri="{9D8B030D-6E8A-4147-A177-3AD203B41FA5}">
                      <a16:colId xmlns:a16="http://schemas.microsoft.com/office/drawing/2014/main" val="20000"/>
                    </a:ext>
                  </a:extLst>
                </a:gridCol>
                <a:gridCol w="5688222">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29892</TotalTime>
  <Words>44291</Words>
  <Application>Microsoft Office PowerPoint</Application>
  <PresentationFormat>Widescreen</PresentationFormat>
  <Paragraphs>5325</Paragraphs>
  <Slides>551</Slides>
  <Notes>16</Notes>
  <HiddenSlides>142</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551</vt:i4>
      </vt:variant>
    </vt:vector>
  </HeadingPairs>
  <TitlesOfParts>
    <vt:vector size="584"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6289</cp:revision>
  <dcterms:created xsi:type="dcterms:W3CDTF">2015-10-09T06:09:34Z</dcterms:created>
  <dcterms:modified xsi:type="dcterms:W3CDTF">2020-07-10T07:18:45Z</dcterms:modified>
</cp:coreProperties>
</file>